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59" r:id="rId6"/>
    <p:sldId id="264" r:id="rId7"/>
    <p:sldId id="265" r:id="rId8"/>
    <p:sldId id="266" r:id="rId9"/>
    <p:sldId id="267" r:id="rId10"/>
    <p:sldId id="263" r:id="rId11"/>
    <p:sldId id="260" r:id="rId12"/>
    <p:sldId id="261" r:id="rId13"/>
    <p:sldId id="262" r:id="rId14"/>
    <p:sldId id="268" r:id="rId15"/>
    <p:sldId id="269" r:id="rId16"/>
    <p:sldId id="276" r:id="rId17"/>
    <p:sldId id="270" r:id="rId18"/>
    <p:sldId id="271" r:id="rId19"/>
    <p:sldId id="272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7279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5314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825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579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080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4112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6611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481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694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9963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477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2C9D6-B258-402B-A80A-4E58CD57521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8F5C-F503-46A2-9318-F7E8106531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03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COAGULATION DISORDERS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1981200" y="4495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77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BD\haemophilia-royal-disease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651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BD\haemophilia-royal-disease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82047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760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BD\haemophilia-royal-diseas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45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BD\haemophilia-royal-disease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4981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BD\haemophilia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490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willi\von-willebrand-disease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51108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313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willi\coagulation-disorders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204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97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willi\von-willebrand-disease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84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willi\von-willebrand-disease-5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82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willi\von-willebrand-disease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448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willi\coagulation-disorder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97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willi\coagulation-disorder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49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LCOME\Desktop\willi\coagulation-disorders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484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LCOME\Desktop\willi\coagulation-disorders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838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willi\coagulation-disorders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7208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willi\coagulation-disorders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6537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willi\coagulation-disorders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3439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willi\coagulation-disorders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74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esktop\BD\bleeding-disorders-2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43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BD\haemophilia-royal-disease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2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BD\haemophilia-royal-disease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110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BD\haemophilia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1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LCOME\Desktop\BD\haemophilia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8204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143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BD\haemophilia-royal-disease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28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LCOME\Desktop\BD\haemophilia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73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</Words>
  <Application>Microsoft Office PowerPoint</Application>
  <PresentationFormat>On-screen Show (4:3)</PresentationFormat>
  <Paragraphs>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COAGULATION DISORDERS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New</cp:lastModifiedBy>
  <cp:revision>9</cp:revision>
  <dcterms:created xsi:type="dcterms:W3CDTF">2019-01-09T17:57:38Z</dcterms:created>
  <dcterms:modified xsi:type="dcterms:W3CDTF">2019-09-24T10:14:51Z</dcterms:modified>
</cp:coreProperties>
</file>